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3613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waar het boek over zal gaan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ik denk na over wat ik al weet van deze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thema’s.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de context.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32" y="2856474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058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476" y="3634493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89094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4848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Verhelderen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496" y="1669281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90" y="197110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43" y="1965794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690492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5999" y="2299764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49 en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74549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660" y="258451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3177272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282960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5999" y="4990441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Taken van een ridder bedenken.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99" y="3347133"/>
            <a:ext cx="3068575" cy="20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dag van een ridder beschrijven en noteren in een agenda.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393" y="1990726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588390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espreken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Eventueel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een A4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Illustratie natekenen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916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555521" y="2318130"/>
            <a:ext cx="3541682" cy="28378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13521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73002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978" y="2649366"/>
            <a:ext cx="4744112" cy="294047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Afbeeldingsresultaat voor het leuke weetjes stripboek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29" y="4291183"/>
            <a:ext cx="1108736" cy="1442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tuimelt (tuimelen)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(niet) op schaal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banket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spies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roest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strikt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gul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bekommeren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vermomming(en)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tuniek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doelwit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gestut (stutten)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239" y="3568941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070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04940" y="149060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	moeilijke 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04940" y="9090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275388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698" y="3855080"/>
            <a:ext cx="2007745" cy="178885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81" y="2634333"/>
            <a:ext cx="551985" cy="524036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276000" y="908050"/>
            <a:ext cx="52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Verhelderen 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275388" y="149060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12 t/m 15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verhelderen</a:t>
            </a: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38" y="3823206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97" y="20053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Teamnaam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000" y="3222038"/>
            <a:ext cx="2569959" cy="16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4650" y="1340907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de context.</a:t>
            </a:r>
          </a:p>
        </p:txBody>
      </p:sp>
      <p:pic>
        <p:nvPicPr>
          <p:cNvPr id="8" name="Picture 7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18" y="2198557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moeilijke 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652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12576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020" y="3555960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88740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37512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8" y="3312882"/>
            <a:ext cx="2007745" cy="1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de context.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43" y="2606279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76569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76569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moeilijke 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045" y="55973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290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</TotalTime>
  <Words>951</Words>
  <Application>Microsoft Office PowerPoint</Application>
  <PresentationFormat>Widescreen</PresentationFormat>
  <Paragraphs>247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131</cp:revision>
  <dcterms:created xsi:type="dcterms:W3CDTF">2017-07-26T14:05:48Z</dcterms:created>
  <dcterms:modified xsi:type="dcterms:W3CDTF">2022-08-03T12:17:48Z</dcterms:modified>
</cp:coreProperties>
</file>